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9" r:id="rId2"/>
    <p:sldId id="269" r:id="rId3"/>
    <p:sldId id="300" r:id="rId4"/>
    <p:sldId id="263" r:id="rId5"/>
    <p:sldId id="264" r:id="rId6"/>
    <p:sldId id="266" r:id="rId7"/>
    <p:sldId id="270" r:id="rId8"/>
    <p:sldId id="271" r:id="rId9"/>
    <p:sldId id="282" r:id="rId10"/>
    <p:sldId id="283" r:id="rId11"/>
    <p:sldId id="292" r:id="rId12"/>
    <p:sldId id="293" r:id="rId13"/>
    <p:sldId id="286" r:id="rId14"/>
    <p:sldId id="288" r:id="rId15"/>
    <p:sldId id="289" r:id="rId16"/>
    <p:sldId id="297" r:id="rId17"/>
    <p:sldId id="294" r:id="rId18"/>
    <p:sldId id="295" r:id="rId19"/>
    <p:sldId id="296" r:id="rId20"/>
    <p:sldId id="290" r:id="rId21"/>
    <p:sldId id="29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9E5E"/>
    <a:srgbClr val="8392FF"/>
    <a:srgbClr val="D3DAFF"/>
    <a:srgbClr val="EFCFAC"/>
    <a:srgbClr val="D5FDFF"/>
    <a:srgbClr val="F4DF51"/>
    <a:srgbClr val="A15E31"/>
    <a:srgbClr val="4ABDFF"/>
    <a:srgbClr val="2AABE3"/>
    <a:srgbClr val="3EB3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558"/>
  </p:normalViewPr>
  <p:slideViewPr>
    <p:cSldViewPr snapToGrid="0">
      <p:cViewPr varScale="1">
        <p:scale>
          <a:sx n="121" d="100"/>
          <a:sy n="121" d="100"/>
        </p:scale>
        <p:origin x="1600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362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10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69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653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183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367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55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797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625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85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759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F0CF593-912B-7540-B1DE-1A843E6449B0}" type="datetimeFigureOut">
              <a:rPr lang="en-US" smtClean="0"/>
              <a:t>5/13/24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309B392-054F-FF4F-9AF8-CBB2B3446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13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483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446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77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459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5136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941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8957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28780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5680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789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5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2898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92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41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974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5967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3571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01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073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6048</TotalTime>
  <Words>0</Words>
  <Application>Microsoft Macintosh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20</cp:revision>
  <dcterms:created xsi:type="dcterms:W3CDTF">2024-05-09T19:43:56Z</dcterms:created>
  <dcterms:modified xsi:type="dcterms:W3CDTF">2024-05-14T00:32:50Z</dcterms:modified>
</cp:coreProperties>
</file>